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4572000" cy="2570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85510"/>
  </p:normalViewPr>
  <p:slideViewPr>
    <p:cSldViewPr snapToGrid="0" snapToObjects="1">
      <p:cViewPr varScale="1">
        <p:scale>
          <a:sx n="291" d="100"/>
          <a:sy n="291" d="100"/>
        </p:scale>
        <p:origin x="65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30A9B-AFF3-0541-891E-BC4E597862D5}" type="datetimeFigureOut">
              <a:rPr lang="en-CN" smtClean="0"/>
              <a:t>2023/7/17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D4F5A-C040-A141-A25B-D97A3FD045D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57017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每个triplet算一个loss</a:t>
            </a:r>
            <a:r>
              <a:rPr lang="zh-CN" altLang="en-US" dirty="0"/>
              <a:t>。如何获得这些</a:t>
            </a:r>
            <a:r>
              <a:rPr lang="en-US" altLang="zh-CN" dirty="0"/>
              <a:t>triplets</a:t>
            </a:r>
            <a:r>
              <a:rPr lang="zh-CN" altLang="en-US" dirty="0"/>
              <a:t>呢？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随机获取</a:t>
            </a:r>
            <a:r>
              <a:rPr lang="en-US" altLang="zh-CN" dirty="0"/>
              <a:t>triplets</a:t>
            </a:r>
            <a:r>
              <a:rPr lang="zh-CN" altLang="en-US" dirty="0"/>
              <a:t>，会导致神经网络训练不充分，因为约束函数太容易达到了。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应该保证</a:t>
            </a:r>
            <a:r>
              <a:rPr lang="en-US" altLang="zh-CN" dirty="0"/>
              <a:t>triplet</a:t>
            </a:r>
            <a:r>
              <a:rPr lang="zh-CN" altLang="en-US" dirty="0"/>
              <a:t>里面的两个人相差不太大，基于这些</a:t>
            </a:r>
            <a:r>
              <a:rPr lang="en-US" altLang="zh-CN" dirty="0"/>
              <a:t>triplets</a:t>
            </a:r>
            <a:r>
              <a:rPr lang="zh-CN" altLang="en-US" dirty="0"/>
              <a:t>，才能更好的训练神经网络。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CN" dirty="0"/>
          </a:p>
          <a:p>
            <a:pPr marL="0" indent="0">
              <a:buNone/>
            </a:pPr>
            <a:r>
              <a:rPr lang="en-CN" dirty="0"/>
              <a:t>这个算法中引入的alpha</a:t>
            </a:r>
            <a:r>
              <a:rPr lang="zh-CN" altLang="en-US" dirty="0"/>
              <a:t>（</a:t>
            </a:r>
            <a:r>
              <a:rPr lang="en-US" altLang="zh-CN" dirty="0"/>
              <a:t>margin</a:t>
            </a:r>
            <a:r>
              <a:rPr lang="zh-CN" altLang="en-US" dirty="0"/>
              <a:t>）和选择分界线附近的样本进行训练的观点非常类似于</a:t>
            </a:r>
            <a:r>
              <a:rPr lang="en-US" altLang="zh-CN" dirty="0"/>
              <a:t>SVM</a:t>
            </a:r>
            <a:r>
              <a:rPr lang="zh-CN" altLang="en-US"/>
              <a:t>算法。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D4F5A-C040-A141-A25B-D97A3FD045D9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3399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1-WhatIsFaceReco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4-TripletLos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4-TripletLos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4-TripletLos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4-TripletLos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4-TripletLoss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5-FaceVerifABinaryClas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5-FaceVerifABinaryClas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5-FaceVerifABinaryClas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6-WhatIsNeuralTransferStyle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6-WhatIsNeuralTransferStyle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1-WhatIsFaceRecog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7-WhatAreDeepCNsLearnin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7-WhatAreDeepCNsLearning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7-WhatAreDeepCNsLearning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7-WhatAreDeepCNsLearning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7-WhatAreDeepCNsLearning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7-WhatAreDeepCNsLearning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7-WhatAreDeepCNsLearning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7-WhatAreDeepCNsLearning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7-WhatAreDeepCNsLearning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8-CostFunction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1-WhatIsFaceRecog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8-CostFunction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8-CostFunction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9-ContentCostFunction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9-ContentCostFunction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0-StyleCostFunction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0-StyleCostFunction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0-StyleCostFunction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0-StyleCostFunction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0-StyleCostFunction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1-1D3DGeneralization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2-OneShotLearnin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1-1D3DGeneralizations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1-1D3DGeneralizations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1-1D3DGeneralizations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1-1D3DGeneralizations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1-1D3DGeneralizations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1-1D3DGeneralization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1-1D3DGeneralization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1-1D3DGeneralizations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1-1D3DGeneralizations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1-1D3DGeneralizations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2-OneShotLearning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1-1D3DGeneralizations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1-1D3DGeneralizations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11-1D3DGeneralizations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2-OneShotLearning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3-SiameseNetwork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3-SiameseNetwork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4L03-SiameseNetwork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79</Words>
  <Application>Microsoft Macintosh PowerPoint</Application>
  <PresentationFormat>Custom</PresentationFormat>
  <Paragraphs>6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Zhang, Hongchao</cp:lastModifiedBy>
  <cp:revision>2</cp:revision>
  <dcterms:created xsi:type="dcterms:W3CDTF">2013-01-27T09:14:16Z</dcterms:created>
  <dcterms:modified xsi:type="dcterms:W3CDTF">2023-07-17T03:05:13Z</dcterms:modified>
  <cp:category/>
</cp:coreProperties>
</file>